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559675" cy="1069181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64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468" userDrawn="1">
          <p15:clr>
            <a:srgbClr val="A4A3A4"/>
          </p15:clr>
        </p15:guide>
        <p15:guide id="4" pos="294" userDrawn="1">
          <p15:clr>
            <a:srgbClr val="A4A3A4"/>
          </p15:clr>
        </p15:guide>
        <p15:guide id="5" orient="horz" pos="283" userDrawn="1">
          <p15:clr>
            <a:srgbClr val="A4A3A4"/>
          </p15:clr>
        </p15:guide>
        <p15:guide id="6" orient="horz" pos="64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0C8A0"/>
    <a:srgbClr val="DF6921"/>
    <a:srgbClr val="37BE7A"/>
    <a:srgbClr val="37AF87"/>
    <a:srgbClr val="38B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43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362" y="-840"/>
      </p:cViewPr>
      <p:guideLst>
        <p:guide orient="horz" pos="4864"/>
        <p:guide pos="2381"/>
        <p:guide pos="4468"/>
        <p:guide pos="294"/>
        <p:guide orient="horz" pos="283"/>
        <p:guide orient="horz" pos="64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87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74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13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635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42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30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810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007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3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6616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74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631F-0E3E-4DE1-AF70-0921C251950E}" type="datetimeFigureOut">
              <a:rPr kumimoji="1" lang="ja-JP" altLang="en-US" smtClean="0"/>
              <a:t>2024/1/16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2C6BD-2411-485C-A08F-4CB99E2718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990E733-0714-43FD-AE8D-3F7C4A2A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606324" y="1535906"/>
            <a:ext cx="10772323" cy="7620001"/>
          </a:xfrm>
          <a:prstGeom prst="rect">
            <a:avLst/>
          </a:prstGeom>
        </p:spPr>
      </p:pic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7A640094-3251-4937-ADCA-8BB835ADD6B1}"/>
              </a:ext>
            </a:extLst>
          </p:cNvPr>
          <p:cNvSpPr/>
          <p:nvPr/>
        </p:nvSpPr>
        <p:spPr>
          <a:xfrm>
            <a:off x="466725" y="449264"/>
            <a:ext cx="6626225" cy="9793286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008666F-42EE-4E54-8F7A-AC403DCA52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6542" y="1263705"/>
            <a:ext cx="2586591" cy="938176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052FB30-226A-48F2-B153-1A608304AD5C}"/>
              </a:ext>
            </a:extLst>
          </p:cNvPr>
          <p:cNvSpPr/>
          <p:nvPr/>
        </p:nvSpPr>
        <p:spPr>
          <a:xfrm>
            <a:off x="4547031" y="2199893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 dirty="0">
                <a:latin typeface="HGS明朝E" panose="02020900000000000000" pitchFamily="18" charset="-128"/>
                <a:ea typeface="HGS明朝E" panose="02020900000000000000" pitchFamily="18" charset="-128"/>
              </a:rPr>
              <a:t>ってなに？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E056178-2782-441A-AC45-A5B026AE4E82}"/>
              </a:ext>
            </a:extLst>
          </p:cNvPr>
          <p:cNvSpPr txBox="1"/>
          <p:nvPr/>
        </p:nvSpPr>
        <p:spPr>
          <a:xfrm>
            <a:off x="1329611" y="2979816"/>
            <a:ext cx="4900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S明朝B" panose="02020800000000000000" pitchFamily="18" charset="-128"/>
                <a:ea typeface="HGS明朝B" panose="02020800000000000000" pitchFamily="18" charset="-128"/>
              </a:rPr>
              <a:t>「都々逸（どどいつ）」とは、三味線に合わせて唄う民謡（俗曲・端唄）の一種であるとともに、短詩型文芸の一種です。俳句や川柳、短歌とは異なり、都々逸は７・７・７・５の２６音を基本詩型とします。かつて江戸の寄席や座敷などの場において大流行しました。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920D62E-4775-4DBC-86CA-19138D069D0C}"/>
              </a:ext>
            </a:extLst>
          </p:cNvPr>
          <p:cNvSpPr txBox="1"/>
          <p:nvPr/>
        </p:nvSpPr>
        <p:spPr>
          <a:xfrm>
            <a:off x="1329609" y="8044552"/>
            <a:ext cx="4910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S明朝B" panose="02020800000000000000" pitchFamily="18" charset="-128"/>
                <a:ea typeface="HGS明朝B" panose="02020800000000000000" pitchFamily="18" charset="-128"/>
              </a:rPr>
              <a:t>　都々逸を確立したと伝わる人物が「都々一坊扇歌（どどいつぼうせんか）」（</a:t>
            </a:r>
            <a:r>
              <a:rPr kumimoji="1" lang="en-US" altLang="ja-JP" sz="1200" dirty="0">
                <a:latin typeface="HGS明朝B" panose="02020800000000000000" pitchFamily="18" charset="-128"/>
                <a:ea typeface="HGS明朝B" panose="02020800000000000000" pitchFamily="18" charset="-128"/>
              </a:rPr>
              <a:t>1804</a:t>
            </a:r>
            <a:r>
              <a:rPr kumimoji="1" lang="ja-JP" altLang="en-US" sz="1200" dirty="0">
                <a:latin typeface="HGS明朝B" panose="02020800000000000000" pitchFamily="18" charset="-128"/>
                <a:ea typeface="HGS明朝B" panose="02020800000000000000" pitchFamily="18" charset="-128"/>
              </a:rPr>
              <a:t>～</a:t>
            </a:r>
            <a:r>
              <a:rPr kumimoji="1" lang="en-US" altLang="ja-JP" sz="1200" dirty="0">
                <a:latin typeface="HGS明朝B" panose="02020800000000000000" pitchFamily="18" charset="-128"/>
                <a:ea typeface="HGS明朝B" panose="02020800000000000000" pitchFamily="18" charset="-128"/>
              </a:rPr>
              <a:t>1852</a:t>
            </a:r>
            <a:r>
              <a:rPr kumimoji="1" lang="ja-JP" altLang="en-US" sz="1200" dirty="0">
                <a:latin typeface="HGS明朝B" panose="02020800000000000000" pitchFamily="18" charset="-128"/>
                <a:ea typeface="HGS明朝B" panose="02020800000000000000" pitchFamily="18" charset="-128"/>
              </a:rPr>
              <a:t>）です。生まれの地である茨城県常陸太田市では、都々一坊扇歌の歴史伝承と伝統ある都々逸節の保存普及を目的に、都々逸全国大会を開催しています。唄と作詞の２部門で構成されており、参加者はそれぞれの得意を活かし、腕を競います。</a:t>
            </a: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F73865D5-D80E-42F5-BE16-7B3572B7F73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6326" y="7790242"/>
            <a:ext cx="1541566" cy="246182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69B0F6D-3846-4A86-A587-F41800CDA4EB}"/>
              </a:ext>
            </a:extLst>
          </p:cNvPr>
          <p:cNvSpPr txBox="1"/>
          <p:nvPr/>
        </p:nvSpPr>
        <p:spPr>
          <a:xfrm>
            <a:off x="1020082" y="9153745"/>
            <a:ext cx="4983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HGS明朝B" panose="02020800000000000000" pitchFamily="18" charset="-128"/>
                <a:ea typeface="HGS明朝B" panose="02020800000000000000" pitchFamily="18" charset="-128"/>
              </a:rPr>
              <a:t>お問合せ　都々逸全国大会実行委員会事務局</a:t>
            </a:r>
            <a:r>
              <a:rPr kumimoji="1" lang="ja-JP" altLang="en-US" sz="900" dirty="0">
                <a:latin typeface="HGS明朝B" panose="02020800000000000000" pitchFamily="18" charset="-128"/>
                <a:ea typeface="HGS明朝B" panose="02020800000000000000" pitchFamily="18" charset="-128"/>
              </a:rPr>
              <a:t>（事務局 常陸太田市教育委員会文化課</a:t>
            </a:r>
            <a:r>
              <a:rPr kumimoji="1" lang="ja-JP" altLang="en-US" sz="1000" dirty="0">
                <a:latin typeface="HGS明朝B" panose="02020800000000000000" pitchFamily="18" charset="-128"/>
                <a:ea typeface="HGS明朝B" panose="02020800000000000000" pitchFamily="18" charset="-128"/>
              </a:rPr>
              <a:t>）</a:t>
            </a:r>
            <a:endParaRPr kumimoji="1" lang="en-US" altLang="ja-JP" sz="10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  <a:p>
            <a:r>
              <a:rPr kumimoji="1" lang="ja-JP" altLang="en-US" sz="1000" dirty="0">
                <a:latin typeface="HGS明朝B" panose="02020800000000000000" pitchFamily="18" charset="-128"/>
                <a:ea typeface="HGS明朝B" panose="02020800000000000000" pitchFamily="18" charset="-128"/>
              </a:rPr>
              <a:t>　　　　　茨城県常陸太田市西二町</a:t>
            </a:r>
            <a:r>
              <a:rPr kumimoji="1" lang="en-US" altLang="ja-JP" sz="1000" dirty="0">
                <a:latin typeface="HGS明朝B" panose="02020800000000000000" pitchFamily="18" charset="-128"/>
                <a:ea typeface="HGS明朝B" panose="02020800000000000000" pitchFamily="18" charset="-128"/>
              </a:rPr>
              <a:t>2200</a:t>
            </a:r>
            <a:r>
              <a:rPr kumimoji="1" lang="ja-JP" altLang="en-US" sz="1000" dirty="0">
                <a:latin typeface="HGS明朝B" panose="02020800000000000000" pitchFamily="18" charset="-128"/>
                <a:ea typeface="HGS明朝B" panose="02020800000000000000" pitchFamily="18" charset="-128"/>
              </a:rPr>
              <a:t>　✆</a:t>
            </a:r>
            <a:r>
              <a:rPr kumimoji="1" lang="en-US" altLang="ja-JP" sz="1000" dirty="0">
                <a:latin typeface="HGS明朝B" panose="02020800000000000000" pitchFamily="18" charset="-128"/>
                <a:ea typeface="HGS明朝B" panose="02020800000000000000" pitchFamily="18" charset="-128"/>
              </a:rPr>
              <a:t>0294-72-3201</a:t>
            </a:r>
            <a:endParaRPr kumimoji="1" lang="ja-JP" altLang="en-US" sz="10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47E6569E-57EF-4409-A82C-232BFBB9E100}"/>
              </a:ext>
            </a:extLst>
          </p:cNvPr>
          <p:cNvSpPr/>
          <p:nvPr/>
        </p:nvSpPr>
        <p:spPr>
          <a:xfrm>
            <a:off x="1319847" y="3914725"/>
            <a:ext cx="4919980" cy="663658"/>
          </a:xfrm>
          <a:prstGeom prst="roundRect">
            <a:avLst>
              <a:gd name="adj" fmla="val 7995"/>
            </a:avLst>
          </a:prstGeom>
          <a:noFill/>
          <a:ln cap="rnd">
            <a:solidFill>
              <a:schemeClr val="bg1">
                <a:lumMod val="50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10B9D11D-ECD1-4669-9C78-C14A99CA41FA}"/>
              </a:ext>
            </a:extLst>
          </p:cNvPr>
          <p:cNvSpPr/>
          <p:nvPr/>
        </p:nvSpPr>
        <p:spPr>
          <a:xfrm>
            <a:off x="1319847" y="4689428"/>
            <a:ext cx="4919980" cy="663658"/>
          </a:xfrm>
          <a:prstGeom prst="roundRect">
            <a:avLst>
              <a:gd name="adj" fmla="val 7995"/>
            </a:avLst>
          </a:prstGeom>
          <a:noFill/>
          <a:ln cap="rnd">
            <a:solidFill>
              <a:schemeClr val="bg1">
                <a:lumMod val="50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BF68A8D6-EF74-4F4B-9FCE-BD76D6849DE6}"/>
              </a:ext>
            </a:extLst>
          </p:cNvPr>
          <p:cNvSpPr/>
          <p:nvPr/>
        </p:nvSpPr>
        <p:spPr>
          <a:xfrm>
            <a:off x="1319847" y="5465187"/>
            <a:ext cx="4919980" cy="663658"/>
          </a:xfrm>
          <a:prstGeom prst="roundRect">
            <a:avLst>
              <a:gd name="adj" fmla="val 7995"/>
            </a:avLst>
          </a:prstGeom>
          <a:noFill/>
          <a:ln cap="rnd">
            <a:solidFill>
              <a:schemeClr val="bg1">
                <a:lumMod val="50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664B5ED1-D5D2-44B1-B2AC-ADE57A06B577}"/>
              </a:ext>
            </a:extLst>
          </p:cNvPr>
          <p:cNvSpPr/>
          <p:nvPr/>
        </p:nvSpPr>
        <p:spPr>
          <a:xfrm>
            <a:off x="1290321" y="6267784"/>
            <a:ext cx="4979035" cy="1300797"/>
          </a:xfrm>
          <a:prstGeom prst="roundRect">
            <a:avLst>
              <a:gd name="adj" fmla="val 2840"/>
            </a:avLst>
          </a:prstGeom>
          <a:noFill/>
          <a:ln w="15875" cmpd="sng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332A1D54-3E01-4AB4-8E4E-15FACF000A82}"/>
              </a:ext>
            </a:extLst>
          </p:cNvPr>
          <p:cNvSpPr txBox="1"/>
          <p:nvPr/>
        </p:nvSpPr>
        <p:spPr>
          <a:xfrm>
            <a:off x="1086326" y="9872462"/>
            <a:ext cx="57821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solidFill>
                  <a:schemeClr val="bg2">
                    <a:lumMod val="2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※</a:t>
            </a:r>
            <a:r>
              <a:rPr kumimoji="1" lang="ja-JP" altLang="en-US" sz="700" dirty="0">
                <a:solidFill>
                  <a:schemeClr val="bg2">
                    <a:lumMod val="2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 記載の内容は、諸説あるものや多様な解釈がなされているものを含みますが、一般的に伝わりやすいよう要約しています。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6D2EF19-ADE7-44FD-BA19-A8FDA2990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4421" y="8948603"/>
            <a:ext cx="852182" cy="85218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3AEC5D3-57C1-47B1-B5F7-D37F8A58CC5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5851" y="2711450"/>
            <a:ext cx="2188686" cy="226294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090803E-31C8-4455-914C-3E7222D42550}"/>
              </a:ext>
            </a:extLst>
          </p:cNvPr>
          <p:cNvSpPr txBox="1"/>
          <p:nvPr/>
        </p:nvSpPr>
        <p:spPr>
          <a:xfrm>
            <a:off x="1357948" y="3954418"/>
            <a:ext cx="4843780" cy="584228"/>
          </a:xfrm>
          <a:custGeom>
            <a:avLst/>
            <a:gdLst/>
            <a:ahLst/>
            <a:cxnLst/>
            <a:rect l="l" t="t" r="r" b="b"/>
            <a:pathLst>
              <a:path w="4843780" h="584228">
                <a:moveTo>
                  <a:pt x="44986" y="0"/>
                </a:moveTo>
                <a:lnTo>
                  <a:pt x="4798794" y="0"/>
                </a:lnTo>
                <a:cubicBezTo>
                  <a:pt x="4823639" y="0"/>
                  <a:pt x="4843780" y="20141"/>
                  <a:pt x="4843780" y="44986"/>
                </a:cubicBezTo>
                <a:lnTo>
                  <a:pt x="4843780" y="539242"/>
                </a:lnTo>
                <a:cubicBezTo>
                  <a:pt x="4843780" y="564087"/>
                  <a:pt x="4823639" y="584228"/>
                  <a:pt x="4798794" y="584228"/>
                </a:cubicBezTo>
                <a:lnTo>
                  <a:pt x="44986" y="584228"/>
                </a:lnTo>
                <a:cubicBezTo>
                  <a:pt x="20141" y="584228"/>
                  <a:pt x="0" y="564087"/>
                  <a:pt x="0" y="539242"/>
                </a:cubicBezTo>
                <a:lnTo>
                  <a:pt x="0" y="44986"/>
                </a:lnTo>
                <a:cubicBezTo>
                  <a:pt x="0" y="20141"/>
                  <a:pt x="20141" y="0"/>
                  <a:pt x="44986" y="0"/>
                </a:cubicBezTo>
                <a:close/>
                <a:moveTo>
                  <a:pt x="707564" y="334902"/>
                </a:moveTo>
                <a:lnTo>
                  <a:pt x="670185" y="423125"/>
                </a:lnTo>
                <a:lnTo>
                  <a:pt x="681486" y="424297"/>
                </a:lnTo>
                <a:cubicBezTo>
                  <a:pt x="695699" y="412037"/>
                  <a:pt x="707345" y="405907"/>
                  <a:pt x="716424" y="405907"/>
                </a:cubicBezTo>
                <a:cubicBezTo>
                  <a:pt x="728618" y="405907"/>
                  <a:pt x="735478" y="410544"/>
                  <a:pt x="737004" y="419818"/>
                </a:cubicBezTo>
                <a:cubicBezTo>
                  <a:pt x="737571" y="436887"/>
                  <a:pt x="732306" y="453123"/>
                  <a:pt x="721209" y="468526"/>
                </a:cubicBezTo>
                <a:cubicBezTo>
                  <a:pt x="715359" y="477465"/>
                  <a:pt x="708815" y="483479"/>
                  <a:pt x="701578" y="486567"/>
                </a:cubicBezTo>
                <a:cubicBezTo>
                  <a:pt x="689467" y="491683"/>
                  <a:pt x="678831" y="492009"/>
                  <a:pt x="669668" y="487544"/>
                </a:cubicBezTo>
                <a:cubicBezTo>
                  <a:pt x="665352" y="484930"/>
                  <a:pt x="662725" y="482819"/>
                  <a:pt x="661785" y="481209"/>
                </a:cubicBezTo>
                <a:cubicBezTo>
                  <a:pt x="664901" y="481795"/>
                  <a:pt x="668910" y="480791"/>
                  <a:pt x="673812" y="478196"/>
                </a:cubicBezTo>
                <a:cubicBezTo>
                  <a:pt x="680500" y="474745"/>
                  <a:pt x="685016" y="469601"/>
                  <a:pt x="687360" y="462764"/>
                </a:cubicBezTo>
                <a:cubicBezTo>
                  <a:pt x="689751" y="455788"/>
                  <a:pt x="688207" y="450644"/>
                  <a:pt x="682728" y="447332"/>
                </a:cubicBezTo>
                <a:cubicBezTo>
                  <a:pt x="678356" y="443584"/>
                  <a:pt x="672045" y="443849"/>
                  <a:pt x="663794" y="448128"/>
                </a:cubicBezTo>
                <a:cubicBezTo>
                  <a:pt x="656558" y="451504"/>
                  <a:pt x="651251" y="457220"/>
                  <a:pt x="647874" y="465275"/>
                </a:cubicBezTo>
                <a:cubicBezTo>
                  <a:pt x="644637" y="473015"/>
                  <a:pt x="644377" y="479493"/>
                  <a:pt x="647093" y="484712"/>
                </a:cubicBezTo>
                <a:cubicBezTo>
                  <a:pt x="651083" y="494516"/>
                  <a:pt x="660018" y="500645"/>
                  <a:pt x="673896" y="503101"/>
                </a:cubicBezTo>
                <a:cubicBezTo>
                  <a:pt x="684240" y="504850"/>
                  <a:pt x="695774" y="503938"/>
                  <a:pt x="708499" y="500366"/>
                </a:cubicBezTo>
                <a:cubicBezTo>
                  <a:pt x="723326" y="496097"/>
                  <a:pt x="736260" y="488972"/>
                  <a:pt x="747301" y="478991"/>
                </a:cubicBezTo>
                <a:cubicBezTo>
                  <a:pt x="759077" y="468796"/>
                  <a:pt x="766969" y="456950"/>
                  <a:pt x="770979" y="443454"/>
                </a:cubicBezTo>
                <a:cubicBezTo>
                  <a:pt x="775695" y="427948"/>
                  <a:pt x="774006" y="414981"/>
                  <a:pt x="765914" y="404554"/>
                </a:cubicBezTo>
                <a:cubicBezTo>
                  <a:pt x="758175" y="393717"/>
                  <a:pt x="746357" y="388899"/>
                  <a:pt x="730460" y="390099"/>
                </a:cubicBezTo>
                <a:cubicBezTo>
                  <a:pt x="715317" y="390713"/>
                  <a:pt x="701713" y="396531"/>
                  <a:pt x="689649" y="407553"/>
                </a:cubicBezTo>
                <a:lnTo>
                  <a:pt x="708122" y="365640"/>
                </a:lnTo>
                <a:lnTo>
                  <a:pt x="775750" y="365640"/>
                </a:lnTo>
                <a:cubicBezTo>
                  <a:pt x="783592" y="365640"/>
                  <a:pt x="789317" y="362431"/>
                  <a:pt x="792926" y="356012"/>
                </a:cubicBezTo>
                <a:cubicBezTo>
                  <a:pt x="796703" y="350162"/>
                  <a:pt x="800633" y="343125"/>
                  <a:pt x="804716" y="334902"/>
                </a:cubicBezTo>
                <a:lnTo>
                  <a:pt x="707564" y="334902"/>
                </a:lnTo>
                <a:close/>
                <a:moveTo>
                  <a:pt x="841732" y="334902"/>
                </a:moveTo>
                <a:lnTo>
                  <a:pt x="814692" y="395401"/>
                </a:lnTo>
                <a:lnTo>
                  <a:pt x="826691" y="395401"/>
                </a:lnTo>
                <a:cubicBezTo>
                  <a:pt x="831249" y="386015"/>
                  <a:pt x="835742" y="378858"/>
                  <a:pt x="840170" y="373928"/>
                </a:cubicBezTo>
                <a:cubicBezTo>
                  <a:pt x="843407" y="370384"/>
                  <a:pt x="846406" y="368128"/>
                  <a:pt x="849169" y="367161"/>
                </a:cubicBezTo>
                <a:cubicBezTo>
                  <a:pt x="851560" y="366147"/>
                  <a:pt x="855741" y="365640"/>
                  <a:pt x="861713" y="365640"/>
                </a:cubicBezTo>
                <a:lnTo>
                  <a:pt x="913309" y="365640"/>
                </a:lnTo>
                <a:lnTo>
                  <a:pt x="890469" y="387434"/>
                </a:lnTo>
                <a:cubicBezTo>
                  <a:pt x="868470" y="410390"/>
                  <a:pt x="852704" y="427924"/>
                  <a:pt x="843169" y="440035"/>
                </a:cubicBezTo>
                <a:cubicBezTo>
                  <a:pt x="827059" y="459801"/>
                  <a:pt x="818115" y="475726"/>
                  <a:pt x="816339" y="487809"/>
                </a:cubicBezTo>
                <a:cubicBezTo>
                  <a:pt x="814664" y="498580"/>
                  <a:pt x="819534" y="503966"/>
                  <a:pt x="830947" y="503966"/>
                </a:cubicBezTo>
                <a:cubicBezTo>
                  <a:pt x="841784" y="503966"/>
                  <a:pt x="850155" y="498278"/>
                  <a:pt x="856062" y="486902"/>
                </a:cubicBezTo>
                <a:cubicBezTo>
                  <a:pt x="857959" y="483163"/>
                  <a:pt x="859345" y="479126"/>
                  <a:pt x="860220" y="474791"/>
                </a:cubicBezTo>
                <a:cubicBezTo>
                  <a:pt x="861029" y="470726"/>
                  <a:pt x="861940" y="466364"/>
                  <a:pt x="862954" y="461704"/>
                </a:cubicBezTo>
                <a:cubicBezTo>
                  <a:pt x="864926" y="452616"/>
                  <a:pt x="868540" y="442919"/>
                  <a:pt x="873796" y="432612"/>
                </a:cubicBezTo>
                <a:cubicBezTo>
                  <a:pt x="882167" y="416539"/>
                  <a:pt x="895064" y="399019"/>
                  <a:pt x="912486" y="380053"/>
                </a:cubicBezTo>
                <a:cubicBezTo>
                  <a:pt x="923527" y="367988"/>
                  <a:pt x="935187" y="356468"/>
                  <a:pt x="947465" y="345492"/>
                </a:cubicBezTo>
                <a:lnTo>
                  <a:pt x="951093" y="334902"/>
                </a:lnTo>
                <a:lnTo>
                  <a:pt x="841732" y="334902"/>
                </a:lnTo>
                <a:close/>
                <a:moveTo>
                  <a:pt x="993314" y="334902"/>
                </a:moveTo>
                <a:lnTo>
                  <a:pt x="955935" y="423125"/>
                </a:lnTo>
                <a:lnTo>
                  <a:pt x="967236" y="424297"/>
                </a:lnTo>
                <a:cubicBezTo>
                  <a:pt x="981449" y="412037"/>
                  <a:pt x="993095" y="405907"/>
                  <a:pt x="1002174" y="405907"/>
                </a:cubicBezTo>
                <a:cubicBezTo>
                  <a:pt x="1014368" y="405907"/>
                  <a:pt x="1021228" y="410544"/>
                  <a:pt x="1022754" y="419818"/>
                </a:cubicBezTo>
                <a:cubicBezTo>
                  <a:pt x="1023321" y="436887"/>
                  <a:pt x="1018056" y="453123"/>
                  <a:pt x="1006959" y="468526"/>
                </a:cubicBezTo>
                <a:cubicBezTo>
                  <a:pt x="1001109" y="477465"/>
                  <a:pt x="994565" y="483479"/>
                  <a:pt x="987328" y="486567"/>
                </a:cubicBezTo>
                <a:cubicBezTo>
                  <a:pt x="975217" y="491683"/>
                  <a:pt x="964581" y="492009"/>
                  <a:pt x="955418" y="487544"/>
                </a:cubicBezTo>
                <a:cubicBezTo>
                  <a:pt x="951102" y="484930"/>
                  <a:pt x="948475" y="482819"/>
                  <a:pt x="947535" y="481209"/>
                </a:cubicBezTo>
                <a:cubicBezTo>
                  <a:pt x="950651" y="481795"/>
                  <a:pt x="954660" y="480791"/>
                  <a:pt x="959562" y="478196"/>
                </a:cubicBezTo>
                <a:cubicBezTo>
                  <a:pt x="966250" y="474745"/>
                  <a:pt x="970766" y="469601"/>
                  <a:pt x="973110" y="462764"/>
                </a:cubicBezTo>
                <a:cubicBezTo>
                  <a:pt x="975501" y="455788"/>
                  <a:pt x="973957" y="450644"/>
                  <a:pt x="968478" y="447332"/>
                </a:cubicBezTo>
                <a:cubicBezTo>
                  <a:pt x="964106" y="443584"/>
                  <a:pt x="957795" y="443849"/>
                  <a:pt x="949544" y="448128"/>
                </a:cubicBezTo>
                <a:cubicBezTo>
                  <a:pt x="942308" y="451504"/>
                  <a:pt x="937001" y="457220"/>
                  <a:pt x="933624" y="465275"/>
                </a:cubicBezTo>
                <a:cubicBezTo>
                  <a:pt x="930387" y="473015"/>
                  <a:pt x="930127" y="479493"/>
                  <a:pt x="932843" y="484712"/>
                </a:cubicBezTo>
                <a:cubicBezTo>
                  <a:pt x="936834" y="494516"/>
                  <a:pt x="945768" y="500645"/>
                  <a:pt x="959646" y="503101"/>
                </a:cubicBezTo>
                <a:cubicBezTo>
                  <a:pt x="969990" y="504850"/>
                  <a:pt x="981524" y="503938"/>
                  <a:pt x="994249" y="500366"/>
                </a:cubicBezTo>
                <a:cubicBezTo>
                  <a:pt x="1009076" y="496097"/>
                  <a:pt x="1022010" y="488972"/>
                  <a:pt x="1033051" y="478991"/>
                </a:cubicBezTo>
                <a:cubicBezTo>
                  <a:pt x="1044827" y="468796"/>
                  <a:pt x="1052719" y="456950"/>
                  <a:pt x="1056729" y="443454"/>
                </a:cubicBezTo>
                <a:cubicBezTo>
                  <a:pt x="1061445" y="427948"/>
                  <a:pt x="1059756" y="414981"/>
                  <a:pt x="1051664" y="404554"/>
                </a:cubicBezTo>
                <a:cubicBezTo>
                  <a:pt x="1043925" y="393717"/>
                  <a:pt x="1032107" y="388899"/>
                  <a:pt x="1016210" y="390099"/>
                </a:cubicBezTo>
                <a:cubicBezTo>
                  <a:pt x="1001067" y="390713"/>
                  <a:pt x="987463" y="396531"/>
                  <a:pt x="975399" y="407553"/>
                </a:cubicBezTo>
                <a:lnTo>
                  <a:pt x="993872" y="365640"/>
                </a:lnTo>
                <a:lnTo>
                  <a:pt x="1061500" y="365640"/>
                </a:lnTo>
                <a:cubicBezTo>
                  <a:pt x="1069342" y="365640"/>
                  <a:pt x="1075067" y="362431"/>
                  <a:pt x="1078676" y="356012"/>
                </a:cubicBezTo>
                <a:cubicBezTo>
                  <a:pt x="1082453" y="350162"/>
                  <a:pt x="1086383" y="343125"/>
                  <a:pt x="1090466" y="334902"/>
                </a:cubicBezTo>
                <a:lnTo>
                  <a:pt x="993314" y="334902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kumimoji="1" lang="ja-JP" altLang="en-US" b="1" i="1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577AFADB-669F-4B6D-AAC2-1C8CD8E53F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8453"/>
          <a:stretch/>
        </p:blipFill>
        <p:spPr>
          <a:xfrm>
            <a:off x="1518860" y="4031398"/>
            <a:ext cx="748209" cy="427235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026F3154-EA33-42AB-8EFD-DBFD675DCEC6}"/>
              </a:ext>
            </a:extLst>
          </p:cNvPr>
          <p:cNvSpPr txBox="1"/>
          <p:nvPr/>
        </p:nvSpPr>
        <p:spPr>
          <a:xfrm>
            <a:off x="2427981" y="4031398"/>
            <a:ext cx="36851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５・７・５のリズムを基本につくられ、自然や季節をテーマに季語、切れ字を句の中に含むのが特徴。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B530F83-3B5E-448D-9A30-88EF171B6A83}"/>
              </a:ext>
            </a:extLst>
          </p:cNvPr>
          <p:cNvSpPr txBox="1"/>
          <p:nvPr/>
        </p:nvSpPr>
        <p:spPr>
          <a:xfrm>
            <a:off x="1357948" y="4736052"/>
            <a:ext cx="4843780" cy="584228"/>
          </a:xfrm>
          <a:custGeom>
            <a:avLst/>
            <a:gdLst/>
            <a:ahLst/>
            <a:cxnLst/>
            <a:rect l="l" t="t" r="r" b="b"/>
            <a:pathLst>
              <a:path w="4843780" h="584228">
                <a:moveTo>
                  <a:pt x="44986" y="0"/>
                </a:moveTo>
                <a:lnTo>
                  <a:pt x="4798794" y="0"/>
                </a:lnTo>
                <a:cubicBezTo>
                  <a:pt x="4823639" y="0"/>
                  <a:pt x="4843780" y="20141"/>
                  <a:pt x="4843780" y="44986"/>
                </a:cubicBezTo>
                <a:lnTo>
                  <a:pt x="4843780" y="539242"/>
                </a:lnTo>
                <a:cubicBezTo>
                  <a:pt x="4843780" y="564087"/>
                  <a:pt x="4823639" y="584228"/>
                  <a:pt x="4798794" y="584228"/>
                </a:cubicBezTo>
                <a:lnTo>
                  <a:pt x="44986" y="584228"/>
                </a:lnTo>
                <a:cubicBezTo>
                  <a:pt x="20141" y="584228"/>
                  <a:pt x="0" y="564087"/>
                  <a:pt x="0" y="539242"/>
                </a:cubicBezTo>
                <a:lnTo>
                  <a:pt x="0" y="44986"/>
                </a:lnTo>
                <a:cubicBezTo>
                  <a:pt x="0" y="20141"/>
                  <a:pt x="20141" y="0"/>
                  <a:pt x="44986" y="0"/>
                </a:cubicBezTo>
                <a:close/>
                <a:moveTo>
                  <a:pt x="707564" y="334902"/>
                </a:moveTo>
                <a:lnTo>
                  <a:pt x="670185" y="423125"/>
                </a:lnTo>
                <a:lnTo>
                  <a:pt x="681486" y="424297"/>
                </a:lnTo>
                <a:cubicBezTo>
                  <a:pt x="695699" y="412037"/>
                  <a:pt x="707345" y="405907"/>
                  <a:pt x="716424" y="405907"/>
                </a:cubicBezTo>
                <a:cubicBezTo>
                  <a:pt x="728618" y="405907"/>
                  <a:pt x="735478" y="410544"/>
                  <a:pt x="737004" y="419818"/>
                </a:cubicBezTo>
                <a:cubicBezTo>
                  <a:pt x="737571" y="436887"/>
                  <a:pt x="732306" y="453123"/>
                  <a:pt x="721209" y="468526"/>
                </a:cubicBezTo>
                <a:cubicBezTo>
                  <a:pt x="715359" y="477465"/>
                  <a:pt x="708815" y="483479"/>
                  <a:pt x="701578" y="486567"/>
                </a:cubicBezTo>
                <a:cubicBezTo>
                  <a:pt x="689467" y="491683"/>
                  <a:pt x="678831" y="492009"/>
                  <a:pt x="669668" y="487544"/>
                </a:cubicBezTo>
                <a:cubicBezTo>
                  <a:pt x="665352" y="484930"/>
                  <a:pt x="662725" y="482819"/>
                  <a:pt x="661785" y="481209"/>
                </a:cubicBezTo>
                <a:cubicBezTo>
                  <a:pt x="664901" y="481795"/>
                  <a:pt x="668910" y="480791"/>
                  <a:pt x="673812" y="478196"/>
                </a:cubicBezTo>
                <a:cubicBezTo>
                  <a:pt x="680500" y="474745"/>
                  <a:pt x="685016" y="469601"/>
                  <a:pt x="687360" y="462764"/>
                </a:cubicBezTo>
                <a:cubicBezTo>
                  <a:pt x="689751" y="455788"/>
                  <a:pt x="688207" y="450644"/>
                  <a:pt x="682728" y="447332"/>
                </a:cubicBezTo>
                <a:cubicBezTo>
                  <a:pt x="678356" y="443584"/>
                  <a:pt x="672045" y="443849"/>
                  <a:pt x="663794" y="448128"/>
                </a:cubicBezTo>
                <a:cubicBezTo>
                  <a:pt x="656558" y="451504"/>
                  <a:pt x="651251" y="457220"/>
                  <a:pt x="647874" y="465275"/>
                </a:cubicBezTo>
                <a:cubicBezTo>
                  <a:pt x="644637" y="473015"/>
                  <a:pt x="644377" y="479493"/>
                  <a:pt x="647093" y="484712"/>
                </a:cubicBezTo>
                <a:cubicBezTo>
                  <a:pt x="651083" y="494516"/>
                  <a:pt x="660018" y="500645"/>
                  <a:pt x="673896" y="503101"/>
                </a:cubicBezTo>
                <a:cubicBezTo>
                  <a:pt x="684240" y="504850"/>
                  <a:pt x="695774" y="503938"/>
                  <a:pt x="708499" y="500366"/>
                </a:cubicBezTo>
                <a:cubicBezTo>
                  <a:pt x="723326" y="496097"/>
                  <a:pt x="736260" y="488972"/>
                  <a:pt x="747301" y="478991"/>
                </a:cubicBezTo>
                <a:cubicBezTo>
                  <a:pt x="759077" y="468796"/>
                  <a:pt x="766969" y="456950"/>
                  <a:pt x="770979" y="443454"/>
                </a:cubicBezTo>
                <a:cubicBezTo>
                  <a:pt x="775695" y="427948"/>
                  <a:pt x="774006" y="414981"/>
                  <a:pt x="765914" y="404554"/>
                </a:cubicBezTo>
                <a:cubicBezTo>
                  <a:pt x="758175" y="393717"/>
                  <a:pt x="746357" y="388899"/>
                  <a:pt x="730460" y="390099"/>
                </a:cubicBezTo>
                <a:cubicBezTo>
                  <a:pt x="715317" y="390713"/>
                  <a:pt x="701713" y="396531"/>
                  <a:pt x="689649" y="407553"/>
                </a:cubicBezTo>
                <a:lnTo>
                  <a:pt x="708122" y="365640"/>
                </a:lnTo>
                <a:lnTo>
                  <a:pt x="775750" y="365640"/>
                </a:lnTo>
                <a:cubicBezTo>
                  <a:pt x="783592" y="365640"/>
                  <a:pt x="789317" y="362431"/>
                  <a:pt x="792926" y="356012"/>
                </a:cubicBezTo>
                <a:cubicBezTo>
                  <a:pt x="796703" y="350162"/>
                  <a:pt x="800633" y="343125"/>
                  <a:pt x="804716" y="334902"/>
                </a:cubicBezTo>
                <a:lnTo>
                  <a:pt x="707564" y="334902"/>
                </a:lnTo>
                <a:close/>
                <a:moveTo>
                  <a:pt x="841732" y="334902"/>
                </a:moveTo>
                <a:lnTo>
                  <a:pt x="814692" y="395401"/>
                </a:lnTo>
                <a:lnTo>
                  <a:pt x="826691" y="395401"/>
                </a:lnTo>
                <a:cubicBezTo>
                  <a:pt x="831249" y="386015"/>
                  <a:pt x="835742" y="378858"/>
                  <a:pt x="840170" y="373928"/>
                </a:cubicBezTo>
                <a:cubicBezTo>
                  <a:pt x="843407" y="370384"/>
                  <a:pt x="846406" y="368128"/>
                  <a:pt x="849169" y="367161"/>
                </a:cubicBezTo>
                <a:cubicBezTo>
                  <a:pt x="851560" y="366147"/>
                  <a:pt x="855741" y="365640"/>
                  <a:pt x="861713" y="365640"/>
                </a:cubicBezTo>
                <a:lnTo>
                  <a:pt x="913309" y="365640"/>
                </a:lnTo>
                <a:lnTo>
                  <a:pt x="890469" y="387434"/>
                </a:lnTo>
                <a:cubicBezTo>
                  <a:pt x="868470" y="410390"/>
                  <a:pt x="852704" y="427924"/>
                  <a:pt x="843169" y="440035"/>
                </a:cubicBezTo>
                <a:cubicBezTo>
                  <a:pt x="827059" y="459801"/>
                  <a:pt x="818115" y="475726"/>
                  <a:pt x="816339" y="487809"/>
                </a:cubicBezTo>
                <a:cubicBezTo>
                  <a:pt x="814664" y="498580"/>
                  <a:pt x="819534" y="503966"/>
                  <a:pt x="830947" y="503966"/>
                </a:cubicBezTo>
                <a:cubicBezTo>
                  <a:pt x="841784" y="503966"/>
                  <a:pt x="850155" y="498278"/>
                  <a:pt x="856062" y="486902"/>
                </a:cubicBezTo>
                <a:cubicBezTo>
                  <a:pt x="857959" y="483163"/>
                  <a:pt x="859345" y="479126"/>
                  <a:pt x="860220" y="474791"/>
                </a:cubicBezTo>
                <a:cubicBezTo>
                  <a:pt x="861029" y="470726"/>
                  <a:pt x="861940" y="466364"/>
                  <a:pt x="862954" y="461704"/>
                </a:cubicBezTo>
                <a:cubicBezTo>
                  <a:pt x="864926" y="452616"/>
                  <a:pt x="868540" y="442919"/>
                  <a:pt x="873796" y="432612"/>
                </a:cubicBezTo>
                <a:cubicBezTo>
                  <a:pt x="882167" y="416539"/>
                  <a:pt x="895064" y="399019"/>
                  <a:pt x="912486" y="380053"/>
                </a:cubicBezTo>
                <a:cubicBezTo>
                  <a:pt x="923527" y="367988"/>
                  <a:pt x="935187" y="356468"/>
                  <a:pt x="947465" y="345492"/>
                </a:cubicBezTo>
                <a:lnTo>
                  <a:pt x="951093" y="334902"/>
                </a:lnTo>
                <a:lnTo>
                  <a:pt x="841732" y="334902"/>
                </a:lnTo>
                <a:close/>
                <a:moveTo>
                  <a:pt x="993314" y="334902"/>
                </a:moveTo>
                <a:lnTo>
                  <a:pt x="955935" y="423125"/>
                </a:lnTo>
                <a:lnTo>
                  <a:pt x="967236" y="424297"/>
                </a:lnTo>
                <a:cubicBezTo>
                  <a:pt x="981449" y="412037"/>
                  <a:pt x="993095" y="405907"/>
                  <a:pt x="1002174" y="405907"/>
                </a:cubicBezTo>
                <a:cubicBezTo>
                  <a:pt x="1014368" y="405907"/>
                  <a:pt x="1021228" y="410544"/>
                  <a:pt x="1022754" y="419818"/>
                </a:cubicBezTo>
                <a:cubicBezTo>
                  <a:pt x="1023321" y="436887"/>
                  <a:pt x="1018056" y="453123"/>
                  <a:pt x="1006959" y="468526"/>
                </a:cubicBezTo>
                <a:cubicBezTo>
                  <a:pt x="1001109" y="477465"/>
                  <a:pt x="994565" y="483479"/>
                  <a:pt x="987328" y="486567"/>
                </a:cubicBezTo>
                <a:cubicBezTo>
                  <a:pt x="975217" y="491683"/>
                  <a:pt x="964581" y="492009"/>
                  <a:pt x="955418" y="487544"/>
                </a:cubicBezTo>
                <a:cubicBezTo>
                  <a:pt x="951102" y="484930"/>
                  <a:pt x="948475" y="482819"/>
                  <a:pt x="947535" y="481209"/>
                </a:cubicBezTo>
                <a:cubicBezTo>
                  <a:pt x="950651" y="481795"/>
                  <a:pt x="954660" y="480791"/>
                  <a:pt x="959562" y="478196"/>
                </a:cubicBezTo>
                <a:cubicBezTo>
                  <a:pt x="966250" y="474745"/>
                  <a:pt x="970766" y="469601"/>
                  <a:pt x="973110" y="462764"/>
                </a:cubicBezTo>
                <a:cubicBezTo>
                  <a:pt x="975501" y="455788"/>
                  <a:pt x="973957" y="450644"/>
                  <a:pt x="968478" y="447332"/>
                </a:cubicBezTo>
                <a:cubicBezTo>
                  <a:pt x="964106" y="443584"/>
                  <a:pt x="957795" y="443849"/>
                  <a:pt x="949544" y="448128"/>
                </a:cubicBezTo>
                <a:cubicBezTo>
                  <a:pt x="942308" y="451504"/>
                  <a:pt x="937001" y="457220"/>
                  <a:pt x="933624" y="465275"/>
                </a:cubicBezTo>
                <a:cubicBezTo>
                  <a:pt x="930387" y="473015"/>
                  <a:pt x="930127" y="479493"/>
                  <a:pt x="932843" y="484712"/>
                </a:cubicBezTo>
                <a:cubicBezTo>
                  <a:pt x="936834" y="494516"/>
                  <a:pt x="945768" y="500645"/>
                  <a:pt x="959646" y="503101"/>
                </a:cubicBezTo>
                <a:cubicBezTo>
                  <a:pt x="969990" y="504850"/>
                  <a:pt x="981524" y="503938"/>
                  <a:pt x="994249" y="500366"/>
                </a:cubicBezTo>
                <a:cubicBezTo>
                  <a:pt x="1009076" y="496097"/>
                  <a:pt x="1022010" y="488972"/>
                  <a:pt x="1033051" y="478991"/>
                </a:cubicBezTo>
                <a:cubicBezTo>
                  <a:pt x="1044827" y="468796"/>
                  <a:pt x="1052719" y="456950"/>
                  <a:pt x="1056729" y="443454"/>
                </a:cubicBezTo>
                <a:cubicBezTo>
                  <a:pt x="1061445" y="427948"/>
                  <a:pt x="1059756" y="414981"/>
                  <a:pt x="1051664" y="404554"/>
                </a:cubicBezTo>
                <a:cubicBezTo>
                  <a:pt x="1043925" y="393717"/>
                  <a:pt x="1032107" y="388899"/>
                  <a:pt x="1016210" y="390099"/>
                </a:cubicBezTo>
                <a:cubicBezTo>
                  <a:pt x="1001067" y="390713"/>
                  <a:pt x="987463" y="396531"/>
                  <a:pt x="975399" y="407553"/>
                </a:cubicBezTo>
                <a:lnTo>
                  <a:pt x="993872" y="365640"/>
                </a:lnTo>
                <a:lnTo>
                  <a:pt x="1061500" y="365640"/>
                </a:lnTo>
                <a:cubicBezTo>
                  <a:pt x="1069342" y="365640"/>
                  <a:pt x="1075067" y="362431"/>
                  <a:pt x="1078676" y="356012"/>
                </a:cubicBezTo>
                <a:cubicBezTo>
                  <a:pt x="1082453" y="350162"/>
                  <a:pt x="1086383" y="343125"/>
                  <a:pt x="1090466" y="334902"/>
                </a:cubicBezTo>
                <a:lnTo>
                  <a:pt x="993314" y="334902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kumimoji="1" lang="ja-JP" altLang="en-US" b="1" i="1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CC00F406-29AA-4221-849A-86C894DF327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553"/>
          <a:stretch/>
        </p:blipFill>
        <p:spPr>
          <a:xfrm>
            <a:off x="1520668" y="4806283"/>
            <a:ext cx="746401" cy="427235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5E3C9514-D26A-4A42-B85B-FA4B697673D4}"/>
              </a:ext>
            </a:extLst>
          </p:cNvPr>
          <p:cNvSpPr txBox="1"/>
          <p:nvPr/>
        </p:nvSpPr>
        <p:spPr>
          <a:xfrm>
            <a:off x="2427982" y="4809848"/>
            <a:ext cx="36851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俳句と同じく５・７・５を基本につくられるが、季語、切れ字等の規律にとらわれない自由な構成で親しまれる。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58DF42-40FB-4F52-AC36-1FE93D45BB51}"/>
              </a:ext>
            </a:extLst>
          </p:cNvPr>
          <p:cNvSpPr txBox="1"/>
          <p:nvPr/>
        </p:nvSpPr>
        <p:spPr>
          <a:xfrm>
            <a:off x="1329609" y="6304690"/>
            <a:ext cx="4900454" cy="1226983"/>
          </a:xfrm>
          <a:custGeom>
            <a:avLst/>
            <a:gdLst/>
            <a:ahLst/>
            <a:cxnLst/>
            <a:rect l="l" t="t" r="r" b="b"/>
            <a:pathLst>
              <a:path w="4900454" h="1226983">
                <a:moveTo>
                  <a:pt x="37325" y="0"/>
                </a:moveTo>
                <a:lnTo>
                  <a:pt x="4863129" y="0"/>
                </a:lnTo>
                <a:cubicBezTo>
                  <a:pt x="4883743" y="0"/>
                  <a:pt x="4900454" y="16711"/>
                  <a:pt x="4900454" y="37325"/>
                </a:cubicBezTo>
                <a:lnTo>
                  <a:pt x="4900454" y="1189658"/>
                </a:lnTo>
                <a:cubicBezTo>
                  <a:pt x="4900454" y="1210272"/>
                  <a:pt x="4883743" y="1226983"/>
                  <a:pt x="4863129" y="1226983"/>
                </a:cubicBezTo>
                <a:lnTo>
                  <a:pt x="37325" y="1226983"/>
                </a:lnTo>
                <a:cubicBezTo>
                  <a:pt x="16711" y="1226983"/>
                  <a:pt x="0" y="1210272"/>
                  <a:pt x="0" y="1189658"/>
                </a:cubicBezTo>
                <a:lnTo>
                  <a:pt x="0" y="37325"/>
                </a:lnTo>
                <a:cubicBezTo>
                  <a:pt x="0" y="16711"/>
                  <a:pt x="16711" y="0"/>
                  <a:pt x="37325" y="0"/>
                </a:cubicBezTo>
                <a:close/>
                <a:moveTo>
                  <a:pt x="908238" y="402442"/>
                </a:moveTo>
                <a:lnTo>
                  <a:pt x="881198" y="462941"/>
                </a:lnTo>
                <a:lnTo>
                  <a:pt x="893197" y="462941"/>
                </a:lnTo>
                <a:cubicBezTo>
                  <a:pt x="897755" y="453555"/>
                  <a:pt x="902248" y="446398"/>
                  <a:pt x="906676" y="441468"/>
                </a:cubicBezTo>
                <a:cubicBezTo>
                  <a:pt x="909913" y="437924"/>
                  <a:pt x="912913" y="435668"/>
                  <a:pt x="915675" y="434701"/>
                </a:cubicBezTo>
                <a:cubicBezTo>
                  <a:pt x="918066" y="433687"/>
                  <a:pt x="922247" y="433180"/>
                  <a:pt x="928219" y="433180"/>
                </a:cubicBezTo>
                <a:lnTo>
                  <a:pt x="979815" y="433180"/>
                </a:lnTo>
                <a:lnTo>
                  <a:pt x="956975" y="454974"/>
                </a:lnTo>
                <a:cubicBezTo>
                  <a:pt x="934976" y="477931"/>
                  <a:pt x="919210" y="495464"/>
                  <a:pt x="909675" y="507575"/>
                </a:cubicBezTo>
                <a:cubicBezTo>
                  <a:pt x="893565" y="527342"/>
                  <a:pt x="884621" y="543266"/>
                  <a:pt x="882845" y="555349"/>
                </a:cubicBezTo>
                <a:cubicBezTo>
                  <a:pt x="881170" y="566121"/>
                  <a:pt x="886040" y="571506"/>
                  <a:pt x="897453" y="571506"/>
                </a:cubicBezTo>
                <a:cubicBezTo>
                  <a:pt x="908290" y="571506"/>
                  <a:pt x="916661" y="565818"/>
                  <a:pt x="922568" y="554442"/>
                </a:cubicBezTo>
                <a:cubicBezTo>
                  <a:pt x="924465" y="550703"/>
                  <a:pt x="925851" y="546666"/>
                  <a:pt x="926726" y="542331"/>
                </a:cubicBezTo>
                <a:cubicBezTo>
                  <a:pt x="927535" y="538266"/>
                  <a:pt x="928446" y="533904"/>
                  <a:pt x="929460" y="529244"/>
                </a:cubicBezTo>
                <a:cubicBezTo>
                  <a:pt x="931432" y="520156"/>
                  <a:pt x="935046" y="510459"/>
                  <a:pt x="940302" y="500153"/>
                </a:cubicBezTo>
                <a:cubicBezTo>
                  <a:pt x="948673" y="484079"/>
                  <a:pt x="961570" y="466559"/>
                  <a:pt x="978992" y="447593"/>
                </a:cubicBezTo>
                <a:cubicBezTo>
                  <a:pt x="990033" y="435529"/>
                  <a:pt x="1001693" y="424008"/>
                  <a:pt x="1013971" y="413032"/>
                </a:cubicBezTo>
                <a:lnTo>
                  <a:pt x="1017599" y="402442"/>
                </a:lnTo>
                <a:lnTo>
                  <a:pt x="908238" y="402442"/>
                </a:lnTo>
                <a:close/>
                <a:moveTo>
                  <a:pt x="1051113" y="402442"/>
                </a:moveTo>
                <a:lnTo>
                  <a:pt x="1024073" y="462941"/>
                </a:lnTo>
                <a:lnTo>
                  <a:pt x="1036072" y="462941"/>
                </a:lnTo>
                <a:cubicBezTo>
                  <a:pt x="1040630" y="453555"/>
                  <a:pt x="1045123" y="446398"/>
                  <a:pt x="1049551" y="441468"/>
                </a:cubicBezTo>
                <a:cubicBezTo>
                  <a:pt x="1052788" y="437924"/>
                  <a:pt x="1055787" y="435668"/>
                  <a:pt x="1058550" y="434701"/>
                </a:cubicBezTo>
                <a:cubicBezTo>
                  <a:pt x="1060941" y="433687"/>
                  <a:pt x="1065122" y="433180"/>
                  <a:pt x="1071094" y="433180"/>
                </a:cubicBezTo>
                <a:lnTo>
                  <a:pt x="1122690" y="433180"/>
                </a:lnTo>
                <a:lnTo>
                  <a:pt x="1099850" y="454974"/>
                </a:lnTo>
                <a:cubicBezTo>
                  <a:pt x="1077851" y="477931"/>
                  <a:pt x="1062085" y="495464"/>
                  <a:pt x="1052550" y="507575"/>
                </a:cubicBezTo>
                <a:cubicBezTo>
                  <a:pt x="1036440" y="527342"/>
                  <a:pt x="1027496" y="543266"/>
                  <a:pt x="1025720" y="555349"/>
                </a:cubicBezTo>
                <a:cubicBezTo>
                  <a:pt x="1024045" y="566121"/>
                  <a:pt x="1028915" y="571506"/>
                  <a:pt x="1040328" y="571506"/>
                </a:cubicBezTo>
                <a:cubicBezTo>
                  <a:pt x="1051165" y="571506"/>
                  <a:pt x="1059536" y="565818"/>
                  <a:pt x="1065443" y="554442"/>
                </a:cubicBezTo>
                <a:cubicBezTo>
                  <a:pt x="1067340" y="550703"/>
                  <a:pt x="1068726" y="546666"/>
                  <a:pt x="1069601" y="542331"/>
                </a:cubicBezTo>
                <a:cubicBezTo>
                  <a:pt x="1070410" y="538266"/>
                  <a:pt x="1071321" y="533904"/>
                  <a:pt x="1072335" y="529244"/>
                </a:cubicBezTo>
                <a:cubicBezTo>
                  <a:pt x="1074307" y="520156"/>
                  <a:pt x="1077921" y="510459"/>
                  <a:pt x="1083177" y="500153"/>
                </a:cubicBezTo>
                <a:cubicBezTo>
                  <a:pt x="1091548" y="484079"/>
                  <a:pt x="1104445" y="466559"/>
                  <a:pt x="1121867" y="447593"/>
                </a:cubicBezTo>
                <a:cubicBezTo>
                  <a:pt x="1132908" y="435529"/>
                  <a:pt x="1144568" y="424008"/>
                  <a:pt x="1156846" y="413032"/>
                </a:cubicBezTo>
                <a:lnTo>
                  <a:pt x="1160474" y="402442"/>
                </a:lnTo>
                <a:lnTo>
                  <a:pt x="1051113" y="402442"/>
                </a:lnTo>
                <a:close/>
                <a:moveTo>
                  <a:pt x="1193988" y="402442"/>
                </a:moveTo>
                <a:lnTo>
                  <a:pt x="1166948" y="462941"/>
                </a:lnTo>
                <a:lnTo>
                  <a:pt x="1178947" y="462941"/>
                </a:lnTo>
                <a:cubicBezTo>
                  <a:pt x="1183505" y="453555"/>
                  <a:pt x="1187998" y="446398"/>
                  <a:pt x="1192426" y="441468"/>
                </a:cubicBezTo>
                <a:cubicBezTo>
                  <a:pt x="1195663" y="437924"/>
                  <a:pt x="1198662" y="435668"/>
                  <a:pt x="1201425" y="434701"/>
                </a:cubicBezTo>
                <a:cubicBezTo>
                  <a:pt x="1203816" y="433687"/>
                  <a:pt x="1207997" y="433180"/>
                  <a:pt x="1213969" y="433180"/>
                </a:cubicBezTo>
                <a:lnTo>
                  <a:pt x="1265565" y="433180"/>
                </a:lnTo>
                <a:lnTo>
                  <a:pt x="1242725" y="454974"/>
                </a:lnTo>
                <a:cubicBezTo>
                  <a:pt x="1220726" y="477931"/>
                  <a:pt x="1204960" y="495464"/>
                  <a:pt x="1195425" y="507575"/>
                </a:cubicBezTo>
                <a:cubicBezTo>
                  <a:pt x="1179315" y="527342"/>
                  <a:pt x="1170371" y="543266"/>
                  <a:pt x="1168595" y="555349"/>
                </a:cubicBezTo>
                <a:cubicBezTo>
                  <a:pt x="1166920" y="566121"/>
                  <a:pt x="1171790" y="571506"/>
                  <a:pt x="1183203" y="571506"/>
                </a:cubicBezTo>
                <a:cubicBezTo>
                  <a:pt x="1194040" y="571506"/>
                  <a:pt x="1202411" y="565818"/>
                  <a:pt x="1208318" y="554442"/>
                </a:cubicBezTo>
                <a:cubicBezTo>
                  <a:pt x="1210215" y="550703"/>
                  <a:pt x="1211601" y="546666"/>
                  <a:pt x="1212476" y="542331"/>
                </a:cubicBezTo>
                <a:cubicBezTo>
                  <a:pt x="1213285" y="538266"/>
                  <a:pt x="1214196" y="533904"/>
                  <a:pt x="1215210" y="529244"/>
                </a:cubicBezTo>
                <a:cubicBezTo>
                  <a:pt x="1217182" y="520156"/>
                  <a:pt x="1220796" y="510459"/>
                  <a:pt x="1226052" y="500153"/>
                </a:cubicBezTo>
                <a:cubicBezTo>
                  <a:pt x="1234423" y="484079"/>
                  <a:pt x="1247320" y="466559"/>
                  <a:pt x="1264742" y="447593"/>
                </a:cubicBezTo>
                <a:cubicBezTo>
                  <a:pt x="1275783" y="435529"/>
                  <a:pt x="1287443" y="424008"/>
                  <a:pt x="1299721" y="413032"/>
                </a:cubicBezTo>
                <a:lnTo>
                  <a:pt x="1303349" y="402442"/>
                </a:lnTo>
                <a:lnTo>
                  <a:pt x="1193988" y="402442"/>
                </a:lnTo>
                <a:close/>
                <a:moveTo>
                  <a:pt x="1336045" y="402442"/>
                </a:moveTo>
                <a:lnTo>
                  <a:pt x="1298666" y="490665"/>
                </a:lnTo>
                <a:lnTo>
                  <a:pt x="1309967" y="491837"/>
                </a:lnTo>
                <a:cubicBezTo>
                  <a:pt x="1324180" y="479577"/>
                  <a:pt x="1335826" y="473447"/>
                  <a:pt x="1344905" y="473447"/>
                </a:cubicBezTo>
                <a:cubicBezTo>
                  <a:pt x="1357099" y="473447"/>
                  <a:pt x="1363959" y="478084"/>
                  <a:pt x="1365485" y="487358"/>
                </a:cubicBezTo>
                <a:cubicBezTo>
                  <a:pt x="1366052" y="504427"/>
                  <a:pt x="1360787" y="520663"/>
                  <a:pt x="1349690" y="536067"/>
                </a:cubicBezTo>
                <a:cubicBezTo>
                  <a:pt x="1343840" y="545006"/>
                  <a:pt x="1337296" y="551019"/>
                  <a:pt x="1330059" y="554107"/>
                </a:cubicBezTo>
                <a:cubicBezTo>
                  <a:pt x="1317948" y="559223"/>
                  <a:pt x="1307312" y="559549"/>
                  <a:pt x="1298149" y="555084"/>
                </a:cubicBezTo>
                <a:cubicBezTo>
                  <a:pt x="1293833" y="552470"/>
                  <a:pt x="1291206" y="550359"/>
                  <a:pt x="1290266" y="548750"/>
                </a:cubicBezTo>
                <a:cubicBezTo>
                  <a:pt x="1293382" y="549336"/>
                  <a:pt x="1297391" y="548331"/>
                  <a:pt x="1302293" y="545736"/>
                </a:cubicBezTo>
                <a:cubicBezTo>
                  <a:pt x="1308981" y="542285"/>
                  <a:pt x="1313497" y="537141"/>
                  <a:pt x="1315841" y="530304"/>
                </a:cubicBezTo>
                <a:cubicBezTo>
                  <a:pt x="1318232" y="523328"/>
                  <a:pt x="1316688" y="518184"/>
                  <a:pt x="1311209" y="514873"/>
                </a:cubicBezTo>
                <a:cubicBezTo>
                  <a:pt x="1306837" y="511124"/>
                  <a:pt x="1300526" y="511389"/>
                  <a:pt x="1292275" y="515668"/>
                </a:cubicBezTo>
                <a:cubicBezTo>
                  <a:pt x="1285039" y="519044"/>
                  <a:pt x="1279732" y="524760"/>
                  <a:pt x="1276355" y="532816"/>
                </a:cubicBezTo>
                <a:cubicBezTo>
                  <a:pt x="1273118" y="540555"/>
                  <a:pt x="1272858" y="547033"/>
                  <a:pt x="1275574" y="552252"/>
                </a:cubicBezTo>
                <a:cubicBezTo>
                  <a:pt x="1279565" y="562056"/>
                  <a:pt x="1288499" y="568186"/>
                  <a:pt x="1302377" y="570641"/>
                </a:cubicBezTo>
                <a:cubicBezTo>
                  <a:pt x="1312721" y="572390"/>
                  <a:pt x="1324255" y="571478"/>
                  <a:pt x="1336980" y="567907"/>
                </a:cubicBezTo>
                <a:cubicBezTo>
                  <a:pt x="1351807" y="563637"/>
                  <a:pt x="1364741" y="556512"/>
                  <a:pt x="1375782" y="546531"/>
                </a:cubicBezTo>
                <a:cubicBezTo>
                  <a:pt x="1387558" y="536336"/>
                  <a:pt x="1395450" y="524491"/>
                  <a:pt x="1399460" y="510994"/>
                </a:cubicBezTo>
                <a:cubicBezTo>
                  <a:pt x="1404176" y="495488"/>
                  <a:pt x="1402487" y="482521"/>
                  <a:pt x="1394395" y="472094"/>
                </a:cubicBezTo>
                <a:cubicBezTo>
                  <a:pt x="1386656" y="461257"/>
                  <a:pt x="1374838" y="456439"/>
                  <a:pt x="1358941" y="457639"/>
                </a:cubicBezTo>
                <a:cubicBezTo>
                  <a:pt x="1343798" y="458253"/>
                  <a:pt x="1330194" y="464071"/>
                  <a:pt x="1318130" y="475094"/>
                </a:cubicBezTo>
                <a:lnTo>
                  <a:pt x="1336603" y="433180"/>
                </a:lnTo>
                <a:lnTo>
                  <a:pt x="1404231" y="433180"/>
                </a:lnTo>
                <a:cubicBezTo>
                  <a:pt x="1412073" y="433180"/>
                  <a:pt x="1417798" y="429971"/>
                  <a:pt x="1421407" y="423553"/>
                </a:cubicBezTo>
                <a:cubicBezTo>
                  <a:pt x="1425184" y="417702"/>
                  <a:pt x="1429114" y="410665"/>
                  <a:pt x="1433197" y="402442"/>
                </a:cubicBezTo>
                <a:lnTo>
                  <a:pt x="1336045" y="402442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kumimoji="1" lang="ja-JP" altLang="en-US" b="1" i="1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ABBDEDBC-ED57-4F73-B510-D05C83D789D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6161" y="6430431"/>
            <a:ext cx="1155220" cy="419007"/>
          </a:xfrm>
          <a:prstGeom prst="rect">
            <a:avLst/>
          </a:prstGeom>
        </p:spPr>
      </p:pic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57F1E8E1-FEF4-4267-B683-B092439A2490}"/>
              </a:ext>
            </a:extLst>
          </p:cNvPr>
          <p:cNvSpPr txBox="1"/>
          <p:nvPr/>
        </p:nvSpPr>
        <p:spPr>
          <a:xfrm>
            <a:off x="2735899" y="6370848"/>
            <a:ext cx="34061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７・７・７・５のリズムを基本につくられる。民謡から生まれたということもあり、もともとは三味線の伴奏に乗せて唄うという点が特徴。恋愛や世相、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19C3B2B4-66FB-4420-98F7-30C14F78FB7E}"/>
              </a:ext>
            </a:extLst>
          </p:cNvPr>
          <p:cNvSpPr txBox="1"/>
          <p:nvPr/>
        </p:nvSpPr>
        <p:spPr>
          <a:xfrm>
            <a:off x="1473142" y="6874219"/>
            <a:ext cx="4728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社会風刺、季節の趣などをテーマにつくられ、有名な都々逸の歌としては「ざんぎり頭を 叩いてみれば 文明開化の 音がする」「立てば芍薬 座れば牡丹 歩く姿は 百合の花」といったものが知られている。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1DD0A0A-4C14-42FD-8A29-71A306C9F980}"/>
              </a:ext>
            </a:extLst>
          </p:cNvPr>
          <p:cNvSpPr txBox="1"/>
          <p:nvPr/>
        </p:nvSpPr>
        <p:spPr>
          <a:xfrm>
            <a:off x="1357946" y="5498605"/>
            <a:ext cx="4843780" cy="584228"/>
          </a:xfrm>
          <a:custGeom>
            <a:avLst/>
            <a:gdLst/>
            <a:ahLst/>
            <a:cxnLst/>
            <a:rect l="l" t="t" r="r" b="b"/>
            <a:pathLst>
              <a:path w="4843780" h="584228">
                <a:moveTo>
                  <a:pt x="40224" y="0"/>
                </a:moveTo>
                <a:lnTo>
                  <a:pt x="4803556" y="0"/>
                </a:lnTo>
                <a:cubicBezTo>
                  <a:pt x="4825771" y="0"/>
                  <a:pt x="4843780" y="18009"/>
                  <a:pt x="4843780" y="40224"/>
                </a:cubicBezTo>
                <a:lnTo>
                  <a:pt x="4843780" y="544004"/>
                </a:lnTo>
                <a:cubicBezTo>
                  <a:pt x="4843780" y="566219"/>
                  <a:pt x="4825771" y="584228"/>
                  <a:pt x="4803556" y="584228"/>
                </a:cubicBezTo>
                <a:lnTo>
                  <a:pt x="40224" y="584228"/>
                </a:lnTo>
                <a:cubicBezTo>
                  <a:pt x="18009" y="584228"/>
                  <a:pt x="0" y="566219"/>
                  <a:pt x="0" y="544004"/>
                </a:cubicBezTo>
                <a:lnTo>
                  <a:pt x="0" y="40224"/>
                </a:lnTo>
                <a:cubicBezTo>
                  <a:pt x="0" y="18009"/>
                  <a:pt x="18009" y="0"/>
                  <a:pt x="40224" y="0"/>
                </a:cubicBezTo>
                <a:close/>
                <a:moveTo>
                  <a:pt x="448716" y="347991"/>
                </a:moveTo>
                <a:lnTo>
                  <a:pt x="411337" y="436214"/>
                </a:lnTo>
                <a:lnTo>
                  <a:pt x="422638" y="437386"/>
                </a:lnTo>
                <a:cubicBezTo>
                  <a:pt x="436851" y="425126"/>
                  <a:pt x="448497" y="418996"/>
                  <a:pt x="457576" y="418996"/>
                </a:cubicBezTo>
                <a:cubicBezTo>
                  <a:pt x="469770" y="418996"/>
                  <a:pt x="476630" y="423633"/>
                  <a:pt x="478156" y="432907"/>
                </a:cubicBezTo>
                <a:cubicBezTo>
                  <a:pt x="478723" y="449976"/>
                  <a:pt x="473458" y="466212"/>
                  <a:pt x="462361" y="481616"/>
                </a:cubicBezTo>
                <a:cubicBezTo>
                  <a:pt x="456511" y="490555"/>
                  <a:pt x="449967" y="496568"/>
                  <a:pt x="442730" y="499656"/>
                </a:cubicBezTo>
                <a:cubicBezTo>
                  <a:pt x="430619" y="504772"/>
                  <a:pt x="419983" y="505098"/>
                  <a:pt x="410820" y="500633"/>
                </a:cubicBezTo>
                <a:cubicBezTo>
                  <a:pt x="406504" y="498019"/>
                  <a:pt x="403877" y="495908"/>
                  <a:pt x="402937" y="494299"/>
                </a:cubicBezTo>
                <a:cubicBezTo>
                  <a:pt x="406053" y="494885"/>
                  <a:pt x="410062" y="493880"/>
                  <a:pt x="414964" y="491285"/>
                </a:cubicBezTo>
                <a:cubicBezTo>
                  <a:pt x="421652" y="487834"/>
                  <a:pt x="426168" y="482690"/>
                  <a:pt x="428512" y="475853"/>
                </a:cubicBezTo>
                <a:cubicBezTo>
                  <a:pt x="430903" y="468877"/>
                  <a:pt x="429359" y="463733"/>
                  <a:pt x="423880" y="460422"/>
                </a:cubicBezTo>
                <a:cubicBezTo>
                  <a:pt x="419508" y="456673"/>
                  <a:pt x="413197" y="456938"/>
                  <a:pt x="404946" y="461217"/>
                </a:cubicBezTo>
                <a:cubicBezTo>
                  <a:pt x="397710" y="464593"/>
                  <a:pt x="392403" y="470309"/>
                  <a:pt x="389026" y="478365"/>
                </a:cubicBezTo>
                <a:cubicBezTo>
                  <a:pt x="385789" y="486104"/>
                  <a:pt x="385529" y="492582"/>
                  <a:pt x="388245" y="497801"/>
                </a:cubicBezTo>
                <a:cubicBezTo>
                  <a:pt x="392235" y="507605"/>
                  <a:pt x="401170" y="513735"/>
                  <a:pt x="415048" y="516190"/>
                </a:cubicBezTo>
                <a:cubicBezTo>
                  <a:pt x="425392" y="517939"/>
                  <a:pt x="436926" y="517027"/>
                  <a:pt x="449651" y="513456"/>
                </a:cubicBezTo>
                <a:cubicBezTo>
                  <a:pt x="464478" y="509186"/>
                  <a:pt x="477412" y="502061"/>
                  <a:pt x="488453" y="492080"/>
                </a:cubicBezTo>
                <a:cubicBezTo>
                  <a:pt x="500229" y="481885"/>
                  <a:pt x="508121" y="470040"/>
                  <a:pt x="512130" y="456543"/>
                </a:cubicBezTo>
                <a:cubicBezTo>
                  <a:pt x="516846" y="441037"/>
                  <a:pt x="515158" y="428070"/>
                  <a:pt x="507066" y="417643"/>
                </a:cubicBezTo>
                <a:cubicBezTo>
                  <a:pt x="499327" y="406806"/>
                  <a:pt x="487509" y="401988"/>
                  <a:pt x="471612" y="403188"/>
                </a:cubicBezTo>
                <a:cubicBezTo>
                  <a:pt x="456469" y="403802"/>
                  <a:pt x="442865" y="409620"/>
                  <a:pt x="430801" y="420643"/>
                </a:cubicBezTo>
                <a:lnTo>
                  <a:pt x="449274" y="378729"/>
                </a:lnTo>
                <a:lnTo>
                  <a:pt x="516902" y="378729"/>
                </a:lnTo>
                <a:cubicBezTo>
                  <a:pt x="524744" y="378729"/>
                  <a:pt x="530469" y="375520"/>
                  <a:pt x="534078" y="369102"/>
                </a:cubicBezTo>
                <a:cubicBezTo>
                  <a:pt x="537855" y="363251"/>
                  <a:pt x="541785" y="356214"/>
                  <a:pt x="545868" y="347991"/>
                </a:cubicBezTo>
                <a:lnTo>
                  <a:pt x="448716" y="347991"/>
                </a:lnTo>
                <a:close/>
                <a:moveTo>
                  <a:pt x="582884" y="347991"/>
                </a:moveTo>
                <a:lnTo>
                  <a:pt x="555844" y="408490"/>
                </a:lnTo>
                <a:lnTo>
                  <a:pt x="567843" y="408490"/>
                </a:lnTo>
                <a:cubicBezTo>
                  <a:pt x="572401" y="399104"/>
                  <a:pt x="576894" y="391947"/>
                  <a:pt x="581322" y="387017"/>
                </a:cubicBezTo>
                <a:cubicBezTo>
                  <a:pt x="584559" y="383473"/>
                  <a:pt x="587558" y="381217"/>
                  <a:pt x="590321" y="380250"/>
                </a:cubicBezTo>
                <a:cubicBezTo>
                  <a:pt x="592712" y="379236"/>
                  <a:pt x="596893" y="378729"/>
                  <a:pt x="602864" y="378729"/>
                </a:cubicBezTo>
                <a:lnTo>
                  <a:pt x="654461" y="378729"/>
                </a:lnTo>
                <a:lnTo>
                  <a:pt x="631621" y="400523"/>
                </a:lnTo>
                <a:cubicBezTo>
                  <a:pt x="609622" y="423480"/>
                  <a:pt x="593856" y="441013"/>
                  <a:pt x="584321" y="453124"/>
                </a:cubicBezTo>
                <a:cubicBezTo>
                  <a:pt x="568211" y="472891"/>
                  <a:pt x="559267" y="488815"/>
                  <a:pt x="557491" y="500898"/>
                </a:cubicBezTo>
                <a:cubicBezTo>
                  <a:pt x="555816" y="511670"/>
                  <a:pt x="560686" y="517055"/>
                  <a:pt x="572099" y="517055"/>
                </a:cubicBezTo>
                <a:cubicBezTo>
                  <a:pt x="582935" y="517055"/>
                  <a:pt x="591307" y="511367"/>
                  <a:pt x="597214" y="499991"/>
                </a:cubicBezTo>
                <a:cubicBezTo>
                  <a:pt x="599111" y="496252"/>
                  <a:pt x="600497" y="492215"/>
                  <a:pt x="601372" y="487880"/>
                </a:cubicBezTo>
                <a:cubicBezTo>
                  <a:pt x="602181" y="483815"/>
                  <a:pt x="603092" y="479453"/>
                  <a:pt x="604106" y="474793"/>
                </a:cubicBezTo>
                <a:cubicBezTo>
                  <a:pt x="606078" y="465705"/>
                  <a:pt x="609692" y="456008"/>
                  <a:pt x="614947" y="445702"/>
                </a:cubicBezTo>
                <a:cubicBezTo>
                  <a:pt x="623319" y="429628"/>
                  <a:pt x="636216" y="412108"/>
                  <a:pt x="653638" y="393142"/>
                </a:cubicBezTo>
                <a:cubicBezTo>
                  <a:pt x="664679" y="381078"/>
                  <a:pt x="676339" y="369557"/>
                  <a:pt x="688617" y="358581"/>
                </a:cubicBezTo>
                <a:lnTo>
                  <a:pt x="692245" y="347991"/>
                </a:lnTo>
                <a:lnTo>
                  <a:pt x="582884" y="347991"/>
                </a:lnTo>
                <a:close/>
                <a:moveTo>
                  <a:pt x="734466" y="347991"/>
                </a:moveTo>
                <a:lnTo>
                  <a:pt x="697087" y="436214"/>
                </a:lnTo>
                <a:lnTo>
                  <a:pt x="708388" y="437386"/>
                </a:lnTo>
                <a:cubicBezTo>
                  <a:pt x="722601" y="425126"/>
                  <a:pt x="734247" y="418996"/>
                  <a:pt x="743326" y="418996"/>
                </a:cubicBezTo>
                <a:cubicBezTo>
                  <a:pt x="755520" y="418996"/>
                  <a:pt x="762380" y="423633"/>
                  <a:pt x="763906" y="432907"/>
                </a:cubicBezTo>
                <a:cubicBezTo>
                  <a:pt x="764473" y="449976"/>
                  <a:pt x="759208" y="466212"/>
                  <a:pt x="748111" y="481616"/>
                </a:cubicBezTo>
                <a:cubicBezTo>
                  <a:pt x="742261" y="490555"/>
                  <a:pt x="735717" y="496568"/>
                  <a:pt x="728480" y="499656"/>
                </a:cubicBezTo>
                <a:cubicBezTo>
                  <a:pt x="716369" y="504772"/>
                  <a:pt x="705733" y="505098"/>
                  <a:pt x="696570" y="500633"/>
                </a:cubicBezTo>
                <a:cubicBezTo>
                  <a:pt x="692254" y="498019"/>
                  <a:pt x="689627" y="495908"/>
                  <a:pt x="688687" y="494299"/>
                </a:cubicBezTo>
                <a:cubicBezTo>
                  <a:pt x="691803" y="494885"/>
                  <a:pt x="695812" y="493880"/>
                  <a:pt x="700714" y="491285"/>
                </a:cubicBezTo>
                <a:cubicBezTo>
                  <a:pt x="707402" y="487834"/>
                  <a:pt x="711918" y="482690"/>
                  <a:pt x="714262" y="475853"/>
                </a:cubicBezTo>
                <a:cubicBezTo>
                  <a:pt x="716653" y="468877"/>
                  <a:pt x="715109" y="463733"/>
                  <a:pt x="709630" y="460422"/>
                </a:cubicBezTo>
                <a:cubicBezTo>
                  <a:pt x="705258" y="456673"/>
                  <a:pt x="698947" y="456938"/>
                  <a:pt x="690696" y="461217"/>
                </a:cubicBezTo>
                <a:cubicBezTo>
                  <a:pt x="683460" y="464593"/>
                  <a:pt x="678153" y="470309"/>
                  <a:pt x="674776" y="478365"/>
                </a:cubicBezTo>
                <a:cubicBezTo>
                  <a:pt x="671539" y="486104"/>
                  <a:pt x="671279" y="492582"/>
                  <a:pt x="673995" y="497801"/>
                </a:cubicBezTo>
                <a:cubicBezTo>
                  <a:pt x="677985" y="507605"/>
                  <a:pt x="686920" y="513735"/>
                  <a:pt x="700798" y="516190"/>
                </a:cubicBezTo>
                <a:cubicBezTo>
                  <a:pt x="711142" y="517939"/>
                  <a:pt x="722676" y="517027"/>
                  <a:pt x="735401" y="513456"/>
                </a:cubicBezTo>
                <a:cubicBezTo>
                  <a:pt x="750228" y="509186"/>
                  <a:pt x="763162" y="502061"/>
                  <a:pt x="774203" y="492080"/>
                </a:cubicBezTo>
                <a:cubicBezTo>
                  <a:pt x="785979" y="481885"/>
                  <a:pt x="793871" y="470040"/>
                  <a:pt x="797881" y="456543"/>
                </a:cubicBezTo>
                <a:cubicBezTo>
                  <a:pt x="802597" y="441037"/>
                  <a:pt x="800908" y="428070"/>
                  <a:pt x="792816" y="417643"/>
                </a:cubicBezTo>
                <a:cubicBezTo>
                  <a:pt x="785077" y="406806"/>
                  <a:pt x="773259" y="401988"/>
                  <a:pt x="757362" y="403188"/>
                </a:cubicBezTo>
                <a:cubicBezTo>
                  <a:pt x="742219" y="403802"/>
                  <a:pt x="728615" y="409620"/>
                  <a:pt x="716551" y="420643"/>
                </a:cubicBezTo>
                <a:lnTo>
                  <a:pt x="735024" y="378729"/>
                </a:lnTo>
                <a:lnTo>
                  <a:pt x="802652" y="378729"/>
                </a:lnTo>
                <a:cubicBezTo>
                  <a:pt x="810494" y="378729"/>
                  <a:pt x="816219" y="375520"/>
                  <a:pt x="819828" y="369102"/>
                </a:cubicBezTo>
                <a:cubicBezTo>
                  <a:pt x="823605" y="363251"/>
                  <a:pt x="827535" y="356214"/>
                  <a:pt x="831618" y="347991"/>
                </a:cubicBezTo>
                <a:lnTo>
                  <a:pt x="734466" y="347991"/>
                </a:lnTo>
                <a:close/>
                <a:moveTo>
                  <a:pt x="859109" y="347991"/>
                </a:moveTo>
                <a:lnTo>
                  <a:pt x="832069" y="408490"/>
                </a:lnTo>
                <a:lnTo>
                  <a:pt x="844068" y="408490"/>
                </a:lnTo>
                <a:cubicBezTo>
                  <a:pt x="848626" y="399104"/>
                  <a:pt x="853119" y="391947"/>
                  <a:pt x="857547" y="387017"/>
                </a:cubicBezTo>
                <a:cubicBezTo>
                  <a:pt x="860784" y="383473"/>
                  <a:pt x="863784" y="381217"/>
                  <a:pt x="866546" y="380250"/>
                </a:cubicBezTo>
                <a:cubicBezTo>
                  <a:pt x="868937" y="379236"/>
                  <a:pt x="873118" y="378729"/>
                  <a:pt x="879090" y="378729"/>
                </a:cubicBezTo>
                <a:lnTo>
                  <a:pt x="930686" y="378729"/>
                </a:lnTo>
                <a:lnTo>
                  <a:pt x="907846" y="400523"/>
                </a:lnTo>
                <a:cubicBezTo>
                  <a:pt x="885847" y="423480"/>
                  <a:pt x="870081" y="441013"/>
                  <a:pt x="860546" y="453124"/>
                </a:cubicBezTo>
                <a:cubicBezTo>
                  <a:pt x="844436" y="472891"/>
                  <a:pt x="835492" y="488815"/>
                  <a:pt x="833716" y="500898"/>
                </a:cubicBezTo>
                <a:cubicBezTo>
                  <a:pt x="832041" y="511670"/>
                  <a:pt x="836911" y="517055"/>
                  <a:pt x="848324" y="517055"/>
                </a:cubicBezTo>
                <a:cubicBezTo>
                  <a:pt x="859161" y="517055"/>
                  <a:pt x="867532" y="511367"/>
                  <a:pt x="873439" y="499991"/>
                </a:cubicBezTo>
                <a:cubicBezTo>
                  <a:pt x="875336" y="496252"/>
                  <a:pt x="876722" y="492215"/>
                  <a:pt x="877597" y="487880"/>
                </a:cubicBezTo>
                <a:cubicBezTo>
                  <a:pt x="878406" y="483815"/>
                  <a:pt x="879317" y="479453"/>
                  <a:pt x="880331" y="474793"/>
                </a:cubicBezTo>
                <a:cubicBezTo>
                  <a:pt x="882303" y="465705"/>
                  <a:pt x="885917" y="456008"/>
                  <a:pt x="891173" y="445702"/>
                </a:cubicBezTo>
                <a:cubicBezTo>
                  <a:pt x="899544" y="429628"/>
                  <a:pt x="912441" y="412108"/>
                  <a:pt x="929863" y="393142"/>
                </a:cubicBezTo>
                <a:cubicBezTo>
                  <a:pt x="940904" y="381078"/>
                  <a:pt x="952564" y="369557"/>
                  <a:pt x="964842" y="358581"/>
                </a:cubicBezTo>
                <a:lnTo>
                  <a:pt x="968470" y="347991"/>
                </a:lnTo>
                <a:lnTo>
                  <a:pt x="859109" y="347991"/>
                </a:lnTo>
                <a:close/>
                <a:moveTo>
                  <a:pt x="992459" y="347991"/>
                </a:moveTo>
                <a:lnTo>
                  <a:pt x="965419" y="408490"/>
                </a:lnTo>
                <a:lnTo>
                  <a:pt x="977418" y="408490"/>
                </a:lnTo>
                <a:cubicBezTo>
                  <a:pt x="981976" y="399104"/>
                  <a:pt x="986469" y="391947"/>
                  <a:pt x="990897" y="387017"/>
                </a:cubicBezTo>
                <a:cubicBezTo>
                  <a:pt x="994134" y="383473"/>
                  <a:pt x="997134" y="381217"/>
                  <a:pt x="999896" y="380250"/>
                </a:cubicBezTo>
                <a:cubicBezTo>
                  <a:pt x="1002287" y="379236"/>
                  <a:pt x="1006468" y="378729"/>
                  <a:pt x="1012440" y="378729"/>
                </a:cubicBezTo>
                <a:lnTo>
                  <a:pt x="1064036" y="378729"/>
                </a:lnTo>
                <a:lnTo>
                  <a:pt x="1041196" y="400523"/>
                </a:lnTo>
                <a:cubicBezTo>
                  <a:pt x="1019197" y="423480"/>
                  <a:pt x="1003431" y="441013"/>
                  <a:pt x="993896" y="453124"/>
                </a:cubicBezTo>
                <a:cubicBezTo>
                  <a:pt x="977786" y="472891"/>
                  <a:pt x="968842" y="488815"/>
                  <a:pt x="967066" y="500898"/>
                </a:cubicBezTo>
                <a:cubicBezTo>
                  <a:pt x="965391" y="511670"/>
                  <a:pt x="970261" y="517055"/>
                  <a:pt x="981674" y="517055"/>
                </a:cubicBezTo>
                <a:cubicBezTo>
                  <a:pt x="992511" y="517055"/>
                  <a:pt x="1000882" y="511367"/>
                  <a:pt x="1006789" y="499991"/>
                </a:cubicBezTo>
                <a:cubicBezTo>
                  <a:pt x="1008686" y="496252"/>
                  <a:pt x="1010072" y="492215"/>
                  <a:pt x="1010947" y="487880"/>
                </a:cubicBezTo>
                <a:cubicBezTo>
                  <a:pt x="1011756" y="483815"/>
                  <a:pt x="1012667" y="479453"/>
                  <a:pt x="1013681" y="474793"/>
                </a:cubicBezTo>
                <a:cubicBezTo>
                  <a:pt x="1015653" y="465705"/>
                  <a:pt x="1019267" y="456008"/>
                  <a:pt x="1024523" y="445702"/>
                </a:cubicBezTo>
                <a:cubicBezTo>
                  <a:pt x="1032894" y="429628"/>
                  <a:pt x="1045791" y="412108"/>
                  <a:pt x="1063213" y="393142"/>
                </a:cubicBezTo>
                <a:cubicBezTo>
                  <a:pt x="1074254" y="381078"/>
                  <a:pt x="1085914" y="369557"/>
                  <a:pt x="1098192" y="358581"/>
                </a:cubicBezTo>
                <a:lnTo>
                  <a:pt x="1101820" y="347991"/>
                </a:lnTo>
                <a:lnTo>
                  <a:pt x="992459" y="347991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kumimoji="1" lang="ja-JP" altLang="en-US" b="1" i="1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65F5CA24-A168-473B-92AE-5075CFE3C1D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827"/>
          <a:stretch/>
        </p:blipFill>
        <p:spPr>
          <a:xfrm>
            <a:off x="1545538" y="5612228"/>
            <a:ext cx="721531" cy="356984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0937C0D0-5965-4A40-B5C3-87C0E7B050FE}"/>
              </a:ext>
            </a:extLst>
          </p:cNvPr>
          <p:cNvSpPr txBox="1"/>
          <p:nvPr/>
        </p:nvSpPr>
        <p:spPr>
          <a:xfrm>
            <a:off x="2427981" y="5575276"/>
            <a:ext cx="36851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５・７・５・７・７のリズムを基本につくられる和歌の一形式。日常に溢れる感情をテーマとすることが多い。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39E50CE-E1DF-4D1F-96AB-AA1645805D1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20647" y="871870"/>
            <a:ext cx="1757376" cy="33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1099</TotalTime>
  <Words>371</Words>
  <Application>Microsoft Office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HGP明朝E</vt:lpstr>
      <vt:lpstr>HGS明朝B</vt:lpstr>
      <vt:lpstr>HGS明朝E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新妻 拳介</dc:creator>
  <cp:lastModifiedBy>新妻 拳介</cp:lastModifiedBy>
  <cp:revision>59</cp:revision>
  <cp:lastPrinted>2024-01-16T00:36:52Z</cp:lastPrinted>
  <dcterms:created xsi:type="dcterms:W3CDTF">2024-01-04T01:34:56Z</dcterms:created>
  <dcterms:modified xsi:type="dcterms:W3CDTF">2024-01-16T00:43:49Z</dcterms:modified>
</cp:coreProperties>
</file>